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76C8E-2E43-4D79-AB7B-0DE95E090235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121BC-CE75-4703-A118-E5990DB21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78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121BC-CE75-4703-A118-E5990DB212E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230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94C9CA-BC51-409A-A0AE-C0F9805A1DB6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3B9B05-91D0-4915-B516-B35CDB6B609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Размножавање биљака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sr-Cyrl-RS" dirty="0"/>
              <a:t>-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бесполно</a:t>
            </a:r>
          </a:p>
          <a:p>
            <a:pPr algn="l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-полно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746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3600" dirty="0">
                <a:latin typeface="Arial" panose="020B0604020202020204" pitchFamily="34" charset="0"/>
                <a:cs typeface="Arial" panose="020B0604020202020204" pitchFamily="34" charset="0"/>
              </a:rPr>
              <a:t>Задатак 1. Животни циклус биљака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33600"/>
            <a:ext cx="4846320" cy="396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323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472" y="3810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3600" dirty="0">
                <a:latin typeface="Arial" panose="020B0604020202020204" pitchFamily="34" charset="0"/>
                <a:cs typeface="Arial" panose="020B0604020202020204" pitchFamily="34" charset="0"/>
              </a:rPr>
              <a:t>Задатак 2. Животни циклус маховина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Olivera\Desktop\like\mahovin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67345"/>
            <a:ext cx="7802563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105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Задатак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. Животни циклус изоспорних папрати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C:\Users\Olivera\Desktop\like\paprat2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9597" b="78846"/>
          <a:stretch/>
        </p:blipFill>
        <p:spPr bwMode="auto">
          <a:xfrm>
            <a:off x="1219200" y="1752600"/>
            <a:ext cx="6477000" cy="41757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6625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Задатак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 Животни циклус голосеменица 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Olivera\Desktop\like\goloemeni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52600"/>
            <a:ext cx="67056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892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304800"/>
            <a:ext cx="8915400" cy="1143000"/>
          </a:xfrm>
        </p:spPr>
        <p:txBody>
          <a:bodyPr>
            <a:normAutofit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Задатак 5.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Животни циклус скривеносеменица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Olivera\Desktop\like\cve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52600"/>
            <a:ext cx="6629400" cy="403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353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Задатак 6.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Животни циклус скривеносеменица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C:\Users\Olivera\Desktop\like\krivenoemenice 4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1" t="2631" r="65617" b="84515"/>
          <a:stretch/>
        </p:blipFill>
        <p:spPr bwMode="auto">
          <a:xfrm>
            <a:off x="457202" y="1524000"/>
            <a:ext cx="7924800" cy="4724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00845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762000"/>
          </a:xfrm>
        </p:spPr>
        <p:txBody>
          <a:bodyPr>
            <a:normAutofit/>
          </a:bodyPr>
          <a:lstStyle/>
          <a:p>
            <a:r>
              <a:rPr lang="sr-Cyrl-R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Бесполно размножавање биљака</a:t>
            </a: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534400" cy="461772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Спорама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Вегетативно</a:t>
            </a:r>
          </a:p>
          <a:p>
            <a:pPr marL="0" indent="0">
              <a:buNone/>
            </a:pPr>
            <a:endParaRPr 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r-Cyrl-RS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Споре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n)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настају мејотичком деобом у спорангијама спорофита (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2n)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Изоспоре –митотичком деобом се диференцирају у двополне гаметофите (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n)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Хетероспоре- митотичком деобом се диференцирају у једнополне  гаметофите (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n)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dirty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83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3600" dirty="0">
                <a:latin typeface="Arial" panose="020B0604020202020204" pitchFamily="34" charset="0"/>
                <a:cs typeface="Arial" panose="020B0604020202020204" pitchFamily="34" charset="0"/>
              </a:rPr>
              <a:t>Вегетативно</a:t>
            </a:r>
            <a:r>
              <a:rPr lang="sr-Cyrl-RS" sz="3600" dirty="0"/>
              <a:t>: природно и вештачко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sr-Cyrl-RS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Природно вегетативно</a:t>
            </a:r>
            <a:endParaRPr lang="en-US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Olivera\Desktop\like\vegetativno razmnožavanj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905000"/>
            <a:ext cx="6667500" cy="466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296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13" y="27709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36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Вештачко вегетативно</a:t>
            </a:r>
            <a:endParaRPr lang="en-US" sz="36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1" descr="Razmnožavanje nadzemnimstablom&#10;REZNICA PELCER STOLONE&#10;vinova loza, ruža muškatla Jagoda, ljubičica&#10;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17345" r="73470" b="32655"/>
          <a:stretch>
            <a:fillRect/>
          </a:stretch>
        </p:blipFill>
        <p:spPr bwMode="auto">
          <a:xfrm>
            <a:off x="141987" y="1502568"/>
            <a:ext cx="17383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362" y="1214387"/>
            <a:ext cx="2887496" cy="201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927" y="1110442"/>
            <a:ext cx="3129280" cy="201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87" y="3788568"/>
            <a:ext cx="277336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429" y="2873194"/>
            <a:ext cx="2139950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008" y="5020496"/>
            <a:ext cx="1789129" cy="164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796" y="3918562"/>
            <a:ext cx="3292475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740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04088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sr-Cyrl-RS" sz="3600" dirty="0">
                <a:latin typeface="Arial" panose="020B0604020202020204" pitchFamily="34" charset="0"/>
                <a:cs typeface="Arial" panose="020B0604020202020204" pitchFamily="34" charset="0"/>
              </a:rPr>
              <a:t>Полно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-гаметима који настају у гаметангијама гаметофита (</a:t>
            </a:r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n)-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антеридијама и архегонијама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35480"/>
            <a:ext cx="8839200" cy="4693920"/>
          </a:xfrm>
        </p:spPr>
        <p:txBody>
          <a:bodyPr/>
          <a:lstStyle/>
          <a:p>
            <a:pPr marL="0" indent="0">
              <a:buNone/>
            </a:pPr>
            <a:r>
              <a:rPr lang="sr-Cyrl-RS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Смена полне и бесполне генерације</a:t>
            </a:r>
            <a:endParaRPr lang="en-US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590800"/>
            <a:ext cx="4267199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322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911635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Смена бесполне и полне  генерације код маховина</a:t>
            </a: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Olivera\Desktop\like\mahovine-11-63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380" y="1905000"/>
            <a:ext cx="6076950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245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327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Смена  бесполне и полне генерације код папрати</a:t>
            </a: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/>
          <a:lstStyle/>
          <a:p>
            <a:pPr marL="0" indent="0">
              <a:buNone/>
            </a:pPr>
            <a:r>
              <a:rPr lang="sr-Cyrl-RS" dirty="0">
                <a:solidFill>
                  <a:srgbClr val="FF0000"/>
                </a:solidFill>
              </a:rPr>
              <a:t> </a:t>
            </a:r>
            <a:r>
              <a:rPr lang="sr-Cyrl-R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Изоспорне папрати            Хетероспорне папрати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Olivera\Desktop\like\paprati-preice-rastavii-19-63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6" y="2286000"/>
            <a:ext cx="396240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362201"/>
            <a:ext cx="4343400" cy="3724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715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069" y="3458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Смена бесполне и полне генерације код голосеменица и скривеносеменица</a:t>
            </a: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16" descr="Image result for razmnozavanje golosemenica image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9" t="36450"/>
          <a:stretch>
            <a:fillRect/>
          </a:stretch>
        </p:blipFill>
        <p:spPr bwMode="auto">
          <a:xfrm>
            <a:off x="200891" y="1888172"/>
            <a:ext cx="4038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BC728C-CAF0-7967-BFD9-37E6B27E5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223" y="1314812"/>
            <a:ext cx="4310886" cy="564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11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Практични део вежбе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210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276</TotalTime>
  <Words>147</Words>
  <Application>Microsoft Office PowerPoint</Application>
  <PresentationFormat>On-screen Show (4:3)</PresentationFormat>
  <Paragraphs>28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Constantia</vt:lpstr>
      <vt:lpstr>Wingdings</vt:lpstr>
      <vt:lpstr>Wingdings 2</vt:lpstr>
      <vt:lpstr>Flow</vt:lpstr>
      <vt:lpstr>4. Размножавање биљака</vt:lpstr>
      <vt:lpstr>Бесполно размножавање биљака</vt:lpstr>
      <vt:lpstr>Вегетативно: природно и вештачко</vt:lpstr>
      <vt:lpstr>Вештачко вегетативно</vt:lpstr>
      <vt:lpstr>Полно-гаметима који настају у гаметангијама гаметофита (n)-антеридијама и архегонијама</vt:lpstr>
      <vt:lpstr>Смена бесполне и полне  генерације код маховина</vt:lpstr>
      <vt:lpstr>Смена  бесполне и полне генерације код папрати</vt:lpstr>
      <vt:lpstr>Смена бесполне и полне генерације код голосеменица и скривеносеменица</vt:lpstr>
      <vt:lpstr>Практични део вежбе</vt:lpstr>
      <vt:lpstr>Задатак 1. Животни циклус биљака</vt:lpstr>
      <vt:lpstr>Задатак 2. Животни циклус маховина</vt:lpstr>
      <vt:lpstr>Задатак 3. Животни циклус изоспорних папрати </vt:lpstr>
      <vt:lpstr>Задатак 4.  Животни циклус голосеменица  </vt:lpstr>
      <vt:lpstr>Задатак 5.  Животни циклус скривеносеменица </vt:lpstr>
      <vt:lpstr>Задатак 6.  Животни циклус скривеносеменица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 Размножавање биљака</dc:title>
  <dc:creator>Olivera Djordjevic</dc:creator>
  <cp:lastModifiedBy>Olivera Milošević-Đorđević</cp:lastModifiedBy>
  <cp:revision>30</cp:revision>
  <dcterms:created xsi:type="dcterms:W3CDTF">2020-09-18T17:04:13Z</dcterms:created>
  <dcterms:modified xsi:type="dcterms:W3CDTF">2023-08-28T16:46:18Z</dcterms:modified>
</cp:coreProperties>
</file>